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letter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00E0"/>
    <a:srgbClr val="47C0E0"/>
    <a:srgbClr val="6600CC"/>
    <a:srgbClr val="66FF33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72" d="100"/>
          <a:sy n="72" d="100"/>
        </p:scale>
        <p:origin x="-159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16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233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41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180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96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661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93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906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86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337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417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759E2-E63A-4516-AEE5-9C2FB9025A88}" type="datetimeFigureOut">
              <a:rPr lang="en-US" smtClean="0"/>
              <a:pPr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968F3-C632-4483-A774-ED610C61FD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88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e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2" Type="http://schemas.openxmlformats.org/officeDocument/2006/relationships/hyperlink" Target="mailto:buttoncute245@gmail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2828925" y="0"/>
            <a:ext cx="9525" cy="685800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317941" y="0"/>
            <a:ext cx="0" cy="685800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18767573_1320307651384572_644114400421044568_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914400"/>
            <a:ext cx="175260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01934" y="406553"/>
            <a:ext cx="2225496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6600CC"/>
                </a:solidFill>
                <a:latin typeface="Chalkduster"/>
                <a:cs typeface="Chalkduster"/>
              </a:rPr>
              <a:t>The Basics!</a:t>
            </a:r>
            <a:endParaRPr lang="en-US" b="1" dirty="0">
              <a:solidFill>
                <a:srgbClr val="6600CC"/>
              </a:solidFill>
              <a:latin typeface="Chalkduster"/>
              <a:cs typeface="Chalkduster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" y="2743200"/>
            <a:ext cx="2828924" cy="40318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Perpetua"/>
                <a:cs typeface="Perpetua"/>
              </a:rPr>
              <a:t>Hi! My name is Mrs. Brooke</a:t>
            </a:r>
          </a:p>
          <a:p>
            <a:pPr algn="ctr"/>
            <a:r>
              <a:rPr lang="en-US" sz="1600" b="1" dirty="0" smtClean="0">
                <a:latin typeface="Perpetua"/>
                <a:cs typeface="Perpetua"/>
              </a:rPr>
              <a:t>Walters!  I am 26 years young!</a:t>
            </a:r>
          </a:p>
          <a:p>
            <a:pPr algn="ctr"/>
            <a:r>
              <a:rPr lang="en-US" sz="1600" b="1" dirty="0" smtClean="0">
                <a:latin typeface="Perpetua"/>
                <a:cs typeface="Perpetua"/>
              </a:rPr>
              <a:t>I live in </a:t>
            </a:r>
            <a:r>
              <a:rPr lang="en-US" sz="1600" b="1" dirty="0" err="1" smtClean="0">
                <a:latin typeface="Perpetua"/>
                <a:cs typeface="Perpetua"/>
              </a:rPr>
              <a:t>Nakina</a:t>
            </a:r>
            <a:r>
              <a:rPr lang="en-US" sz="1600" b="1" dirty="0" smtClean="0">
                <a:latin typeface="Perpetua"/>
                <a:cs typeface="Perpetua"/>
              </a:rPr>
              <a:t>, North Carolina with my husband</a:t>
            </a:r>
          </a:p>
          <a:p>
            <a:pPr algn="ctr"/>
            <a:r>
              <a:rPr lang="en-US" sz="1600" b="1" dirty="0" smtClean="0">
                <a:latin typeface="Perpetua"/>
                <a:cs typeface="Perpetua"/>
              </a:rPr>
              <a:t>and dachshund, Daisy.</a:t>
            </a:r>
          </a:p>
          <a:p>
            <a:pPr algn="ctr"/>
            <a:r>
              <a:rPr lang="en-US" sz="1600" b="1" dirty="0" smtClean="0">
                <a:latin typeface="Perpetua"/>
                <a:cs typeface="Perpetua"/>
              </a:rPr>
              <a:t>I enjoy cooking, crafting &amp; spending time with my friends and family. I will be your</a:t>
            </a:r>
          </a:p>
          <a:p>
            <a:pPr algn="ctr"/>
            <a:r>
              <a:rPr lang="en-US" sz="1600" b="1" dirty="0" smtClean="0">
                <a:latin typeface="Perpetua"/>
                <a:cs typeface="Perpetua"/>
              </a:rPr>
              <a:t>3</a:t>
            </a:r>
            <a:r>
              <a:rPr lang="en-US" sz="1600" b="1" baseline="30000" dirty="0" smtClean="0">
                <a:latin typeface="Perpetua"/>
                <a:cs typeface="Perpetua"/>
              </a:rPr>
              <a:t>rd</a:t>
            </a:r>
            <a:r>
              <a:rPr lang="en-US" sz="1600" b="1" dirty="0" smtClean="0">
                <a:latin typeface="Perpetua"/>
                <a:cs typeface="Perpetua"/>
              </a:rPr>
              <a:t> grade teacher for the 2017-2018 school year!</a:t>
            </a:r>
          </a:p>
          <a:p>
            <a:pPr algn="ctr"/>
            <a:r>
              <a:rPr lang="en-US" sz="1600" b="1" dirty="0">
                <a:latin typeface="Perpetua"/>
                <a:cs typeface="Perpetua"/>
              </a:rPr>
              <a:t>T</a:t>
            </a:r>
            <a:r>
              <a:rPr lang="en-US" sz="1600" b="1" dirty="0" smtClean="0">
                <a:latin typeface="Perpetua"/>
                <a:cs typeface="Perpetua"/>
              </a:rPr>
              <a:t>his will be my 1</a:t>
            </a:r>
            <a:r>
              <a:rPr lang="en-US" sz="1600" b="1" baseline="30000" dirty="0" smtClean="0">
                <a:latin typeface="Perpetua"/>
                <a:cs typeface="Perpetua"/>
              </a:rPr>
              <a:t>st</a:t>
            </a:r>
            <a:r>
              <a:rPr lang="en-US" sz="1600" b="1" dirty="0" smtClean="0">
                <a:latin typeface="Perpetua"/>
                <a:cs typeface="Perpetua"/>
              </a:rPr>
              <a:t> year teaching, and I  am excited to teach you all the fun things about 3</a:t>
            </a:r>
            <a:r>
              <a:rPr lang="en-US" sz="1600" b="1" baseline="30000" dirty="0" smtClean="0">
                <a:latin typeface="Perpetua"/>
                <a:cs typeface="Perpetua"/>
              </a:rPr>
              <a:t>rd</a:t>
            </a:r>
            <a:r>
              <a:rPr lang="en-US" sz="1600" b="1" dirty="0">
                <a:latin typeface="Perpetua"/>
                <a:cs typeface="Perpetua"/>
              </a:rPr>
              <a:t> </a:t>
            </a:r>
            <a:r>
              <a:rPr lang="en-US" sz="1600" b="1" dirty="0" smtClean="0">
                <a:latin typeface="Perpetua"/>
                <a:cs typeface="Perpetua"/>
              </a:rPr>
              <a:t>grade and watch you learn and grow in my classroom!</a:t>
            </a:r>
            <a:endParaRPr lang="en-US" sz="1600" b="1" dirty="0">
              <a:latin typeface="Perpetua"/>
              <a:cs typeface="Perpetu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05200" y="468868"/>
            <a:ext cx="2225496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/>
                </a:solidFill>
                <a:latin typeface="Chalkduster"/>
                <a:cs typeface="Chalkduster"/>
              </a:rPr>
              <a:t>My Childhood!</a:t>
            </a:r>
            <a:endParaRPr lang="en-US" b="1" dirty="0">
              <a:solidFill>
                <a:schemeClr val="accent6"/>
              </a:solidFill>
              <a:latin typeface="Chalkduster"/>
              <a:cs typeface="Chalkduster"/>
            </a:endParaRPr>
          </a:p>
        </p:txBody>
      </p:sp>
      <p:pic>
        <p:nvPicPr>
          <p:cNvPr id="7" name="Picture 6" descr="little-girl-clip-art-happy_little_blond_girl_wearing_a_dress_running_and_playing_0515-1003-3016-3439_SMU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520" y="3352800"/>
            <a:ext cx="2606880" cy="340027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190876" y="1066800"/>
            <a:ext cx="2828924" cy="20621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Perpetua"/>
                <a:cs typeface="Perpetua"/>
              </a:rPr>
              <a:t>I grew up and lived in </a:t>
            </a:r>
            <a:r>
              <a:rPr lang="en-US" sz="1600" b="1" dirty="0" err="1" smtClean="0">
                <a:latin typeface="Perpetua"/>
                <a:cs typeface="Perpetua"/>
              </a:rPr>
              <a:t>Nakina</a:t>
            </a:r>
            <a:r>
              <a:rPr lang="en-US" sz="1600" b="1" dirty="0" smtClean="0">
                <a:latin typeface="Perpetua"/>
                <a:cs typeface="Perpetua"/>
              </a:rPr>
              <a:t>, North Carolina until the age of 17. I attended </a:t>
            </a:r>
            <a:r>
              <a:rPr lang="en-US" sz="1600" b="1" dirty="0" err="1" smtClean="0">
                <a:latin typeface="Perpetua"/>
                <a:cs typeface="Perpetua"/>
              </a:rPr>
              <a:t>Guideway</a:t>
            </a:r>
            <a:r>
              <a:rPr lang="en-US" sz="1600" b="1" dirty="0" smtClean="0">
                <a:latin typeface="Perpetua"/>
                <a:cs typeface="Perpetua"/>
              </a:rPr>
              <a:t> Elementary School Kindergarten through 8</a:t>
            </a:r>
            <a:r>
              <a:rPr lang="en-US" sz="1600" b="1" baseline="30000" dirty="0" smtClean="0">
                <a:latin typeface="Perpetua"/>
                <a:cs typeface="Perpetua"/>
              </a:rPr>
              <a:t>th</a:t>
            </a:r>
            <a:r>
              <a:rPr lang="en-US" sz="1600" b="1" dirty="0" smtClean="0">
                <a:latin typeface="Perpetua"/>
                <a:cs typeface="Perpetua"/>
              </a:rPr>
              <a:t> grade. I then attended South Columbus High School and graduated in 2009.</a:t>
            </a:r>
            <a:endParaRPr lang="en-US" sz="1600" b="1" dirty="0">
              <a:latin typeface="Perpetua"/>
              <a:cs typeface="Perpetu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38924" y="468868"/>
            <a:ext cx="2225496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47C0E0"/>
                </a:solidFill>
                <a:latin typeface="Chalkduster"/>
                <a:cs typeface="Chalkduster"/>
              </a:rPr>
              <a:t>My Education!</a:t>
            </a:r>
            <a:endParaRPr lang="en-US" b="1" dirty="0">
              <a:solidFill>
                <a:srgbClr val="47C0E0"/>
              </a:solidFill>
              <a:latin typeface="Chalkduster"/>
              <a:cs typeface="Chalkduster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91276" y="1032570"/>
            <a:ext cx="2676524" cy="35394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Perpetua"/>
                <a:cs typeface="Perpetua"/>
              </a:rPr>
              <a:t>In August of 2009, I attended Southeastern Community College to pursue a degree in Nursing. In 2012, I changed my career to Elementary Education. Big change, right? I graduated from SCC with an Associate in Arts. In 2014, I transferred to North Carolina Wesleyan College and I will graduate in December of 2017 with a Bachelors Degree in Elementary Education!</a:t>
            </a:r>
            <a:endParaRPr lang="en-US" sz="1600" b="1" dirty="0">
              <a:latin typeface="Perpetua"/>
              <a:cs typeface="Perpetua"/>
            </a:endParaRPr>
          </a:p>
        </p:txBody>
      </p:sp>
      <p:pic>
        <p:nvPicPr>
          <p:cNvPr id="8" name="Picture 7" descr="images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572000"/>
            <a:ext cx="1093821" cy="767307"/>
          </a:xfrm>
          <a:prstGeom prst="rect">
            <a:avLst/>
          </a:prstGeom>
        </p:spPr>
      </p:pic>
      <p:pic>
        <p:nvPicPr>
          <p:cNvPr id="21" name="Picture 20" descr="north-carolina-wesleya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756" y="5440485"/>
            <a:ext cx="2683308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06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2828925" y="0"/>
            <a:ext cx="9525" cy="685800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317941" y="0"/>
            <a:ext cx="0" cy="685800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59890" y="2819400"/>
            <a:ext cx="311231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Contact Me!</a:t>
            </a:r>
            <a:endParaRPr lang="en-US" sz="2800" b="1" dirty="0"/>
          </a:p>
          <a:p>
            <a:pPr algn="ctr"/>
            <a:endParaRPr lang="en-US" b="1" dirty="0" smtClean="0">
              <a:latin typeface="Castellar" panose="020A0402060406010301" pitchFamily="18" charset="0"/>
            </a:endParaRPr>
          </a:p>
          <a:p>
            <a:pPr algn="ctr"/>
            <a:r>
              <a:rPr lang="en-US" sz="1600" b="1" dirty="0" smtClean="0">
                <a:latin typeface="Castellar" panose="020A0402060406010301" pitchFamily="18" charset="0"/>
              </a:rPr>
              <a:t>Email:</a:t>
            </a:r>
            <a:endParaRPr lang="en-US" sz="1400" b="1" dirty="0">
              <a:latin typeface="Castellar" panose="020A0402060406010301" pitchFamily="18" charset="0"/>
            </a:endParaRPr>
          </a:p>
          <a:p>
            <a:pPr algn="ctr"/>
            <a:r>
              <a:rPr lang="en-US" sz="1200" b="1" dirty="0" smtClean="0">
                <a:latin typeface="Castellar" panose="020A0402060406010301" pitchFamily="18" charset="0"/>
                <a:hlinkClick r:id="rId2"/>
              </a:rPr>
              <a:t>buttoncute245@gmail.com</a:t>
            </a:r>
            <a:endParaRPr lang="en-US" sz="1200" b="1" dirty="0" smtClean="0">
              <a:latin typeface="Castellar" panose="020A0402060406010301" pitchFamily="18" charset="0"/>
            </a:endParaRPr>
          </a:p>
          <a:p>
            <a:pPr algn="ctr"/>
            <a:endParaRPr lang="en-US" sz="1200" b="1" dirty="0" smtClean="0">
              <a:latin typeface="Castellar" panose="020A0402060406010301" pitchFamily="18" charset="0"/>
            </a:endParaRPr>
          </a:p>
          <a:p>
            <a:pPr algn="ctr"/>
            <a:r>
              <a:rPr lang="en-US" sz="1600" b="1" dirty="0" smtClean="0">
                <a:latin typeface="Castellar" panose="020A0402060406010301" pitchFamily="18" charset="0"/>
              </a:rPr>
              <a:t>Cell:</a:t>
            </a:r>
            <a:endParaRPr lang="en-US" sz="2000" b="1" dirty="0">
              <a:latin typeface="Castellar" panose="020A0402060406010301" pitchFamily="18" charset="0"/>
            </a:endParaRPr>
          </a:p>
          <a:p>
            <a:pPr algn="ctr"/>
            <a:r>
              <a:rPr lang="en-US" sz="1200" b="1" dirty="0" smtClean="0">
                <a:latin typeface="Castellar" panose="020A0402060406010301" pitchFamily="18" charset="0"/>
              </a:rPr>
              <a:t>(910) 207-8222</a:t>
            </a:r>
          </a:p>
          <a:p>
            <a:pPr algn="ctr"/>
            <a:endParaRPr lang="en-US" sz="1600" b="1" dirty="0" smtClean="0">
              <a:latin typeface="Castellar" panose="020A0402060406010301" pitchFamily="18" charset="0"/>
            </a:endParaRPr>
          </a:p>
          <a:p>
            <a:pPr algn="ctr"/>
            <a:r>
              <a:rPr lang="en-US" sz="1600" b="1" dirty="0" smtClean="0">
                <a:latin typeface="Castellar" panose="020A0402060406010301" pitchFamily="18" charset="0"/>
              </a:rPr>
              <a:t>School Number:</a:t>
            </a:r>
            <a:endParaRPr lang="en-US" sz="2000" b="1" dirty="0">
              <a:latin typeface="Castellar" panose="020A0402060406010301" pitchFamily="18" charset="0"/>
            </a:endParaRPr>
          </a:p>
          <a:p>
            <a:pPr algn="ctr"/>
            <a:r>
              <a:rPr lang="en-US" sz="1200" b="1" dirty="0" smtClean="0">
                <a:latin typeface="Castellar" panose="020A0402060406010301" pitchFamily="18" charset="0"/>
              </a:rPr>
              <a:t>(555)-555-5555</a:t>
            </a:r>
            <a:endParaRPr lang="en-US" sz="1200" b="1" dirty="0">
              <a:latin typeface="Castellar" panose="020A0402060406010301" pitchFamily="18" charset="0"/>
            </a:endParaRPr>
          </a:p>
          <a:p>
            <a:pPr algn="ctr"/>
            <a:endParaRPr lang="en-US" sz="1200" b="1" dirty="0" smtClean="0">
              <a:latin typeface="Castellar" panose="020A0402060406010301" pitchFamily="18" charset="0"/>
            </a:endParaRPr>
          </a:p>
          <a:p>
            <a:pPr algn="ctr"/>
            <a:r>
              <a:rPr lang="en-US" sz="1200" b="1" dirty="0" smtClean="0">
                <a:latin typeface="Castellar" panose="020A0402060406010301" pitchFamily="18" charset="0"/>
              </a:rPr>
              <a:t>You can also write a note</a:t>
            </a:r>
          </a:p>
          <a:p>
            <a:pPr algn="ctr"/>
            <a:r>
              <a:rPr lang="en-US" sz="1200" b="1" dirty="0" smtClean="0">
                <a:latin typeface="Castellar" panose="020A0402060406010301" pitchFamily="18" charset="0"/>
              </a:rPr>
              <a:t>In your child’s folder!</a:t>
            </a:r>
            <a:endParaRPr lang="en-US" sz="1200" b="1" dirty="0">
              <a:latin typeface="Castellar" panose="020A0402060406010301" pitchFamily="18" charset="0"/>
            </a:endParaRPr>
          </a:p>
          <a:p>
            <a:pPr algn="ctr"/>
            <a:endParaRPr lang="en-US" sz="1200" b="1" dirty="0">
              <a:latin typeface="Castellar" panose="020A0402060406010301" pitchFamily="18" charset="0"/>
            </a:endParaRPr>
          </a:p>
          <a:p>
            <a:pPr algn="ctr"/>
            <a:endParaRPr lang="en-US" sz="1200" b="1" dirty="0" smtClean="0">
              <a:latin typeface="Castellar" panose="020A0402060406010301" pitchFamily="18" charset="0"/>
            </a:endParaRPr>
          </a:p>
          <a:p>
            <a:pPr algn="ctr"/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6326508" y="152400"/>
            <a:ext cx="2813653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badi MT Condensed Extra Bold"/>
                <a:cs typeface="Abadi MT Condensed Extra Bold"/>
              </a:rPr>
              <a:t>Meet The</a:t>
            </a:r>
          </a:p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badi MT Condensed Extra Bold"/>
                <a:cs typeface="Abadi MT Condensed Extra Bold"/>
              </a:rPr>
              <a:t>Teacher!</a:t>
            </a:r>
            <a:endParaRPr 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26507" y="2057400"/>
            <a:ext cx="281365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halkduster"/>
                <a:cs typeface="Chalkduster"/>
              </a:rPr>
              <a:t>Mrs. Brooke Walters</a:t>
            </a:r>
            <a:endParaRPr lang="en-US" sz="2800" dirty="0">
              <a:latin typeface="Chalkduster"/>
              <a:cs typeface="Chalkduster"/>
            </a:endParaRPr>
          </a:p>
        </p:txBody>
      </p:sp>
      <p:pic>
        <p:nvPicPr>
          <p:cNvPr id="15" name="Picture 14" descr="FullSizeRend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3211635"/>
            <a:ext cx="1955800" cy="30754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 descr="wordcloud-2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52401"/>
            <a:ext cx="3342809" cy="236219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6676" y="1654884"/>
            <a:ext cx="2676524" cy="47459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00" b="1" dirty="0" smtClean="0">
                <a:latin typeface="Perpetua"/>
                <a:cs typeface="Perpetua"/>
              </a:rPr>
              <a:t>Food: Mac &amp; Cheese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Movie: The Minions &amp; Up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Book: Anything inspiring!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Color: Purple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Drink: Lemonade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Season: Spring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Fast Food: Chick-</a:t>
            </a:r>
            <a:r>
              <a:rPr lang="en-US" sz="1600" b="1" dirty="0" err="1" smtClean="0">
                <a:latin typeface="Perpetua"/>
                <a:cs typeface="Perpetua"/>
              </a:rPr>
              <a:t>Fil</a:t>
            </a:r>
            <a:r>
              <a:rPr lang="en-US" sz="1600" b="1" dirty="0" smtClean="0">
                <a:latin typeface="Perpetua"/>
                <a:cs typeface="Perpetua"/>
              </a:rPr>
              <a:t>-A &amp;</a:t>
            </a:r>
          </a:p>
          <a:p>
            <a:pPr>
              <a:lnSpc>
                <a:spcPct val="90000"/>
              </a:lnSpc>
            </a:pPr>
            <a:r>
              <a:rPr lang="en-US" sz="1600" b="1" dirty="0" smtClean="0">
                <a:latin typeface="Perpetua"/>
                <a:cs typeface="Perpetua"/>
              </a:rPr>
              <a:t>Taco Bell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Hobby: Cooking &amp; Crafting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Subject: Literature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Store: Ross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Dessert: Cake</a:t>
            </a:r>
            <a:endParaRPr lang="en-US" sz="1600" b="1" dirty="0">
              <a:latin typeface="Perpetua"/>
              <a:cs typeface="Perpetua"/>
            </a:endParaRP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Candy: Kit-Kat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Restaurant: Cracker Barrel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Perpetua"/>
                <a:cs typeface="Perpetua"/>
              </a:rPr>
              <a:t>Flower: Sunflower</a:t>
            </a:r>
          </a:p>
          <a:p>
            <a:pPr algn="ctr"/>
            <a:endParaRPr lang="en-US" sz="1600" b="1" dirty="0" smtClean="0">
              <a:latin typeface="Perpetua"/>
              <a:cs typeface="Perpetua"/>
            </a:endParaRPr>
          </a:p>
        </p:txBody>
      </p:sp>
      <p:pic>
        <p:nvPicPr>
          <p:cNvPr id="19" name="Picture 18" descr="favorite-things-template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2" y="287400"/>
            <a:ext cx="2673217" cy="11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3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315</Words>
  <Application>Microsoft Macintosh PowerPoint</Application>
  <PresentationFormat>Letter Paper (8.5x11 in)</PresentationFormat>
  <Paragraphs>44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brooke</cp:lastModifiedBy>
  <cp:revision>43</cp:revision>
  <cp:lastPrinted>2011-09-04T05:12:29Z</cp:lastPrinted>
  <dcterms:created xsi:type="dcterms:W3CDTF">2011-09-04T05:01:44Z</dcterms:created>
  <dcterms:modified xsi:type="dcterms:W3CDTF">2017-06-03T02:25:51Z</dcterms:modified>
</cp:coreProperties>
</file>